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F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027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44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4779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315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437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528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149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230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26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158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2269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07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67544" y="0"/>
            <a:ext cx="8181334" cy="6669360"/>
            <a:chOff x="467544" y="0"/>
            <a:chExt cx="8181334" cy="666936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37010"/>
            <a:stretch/>
          </p:blipFill>
          <p:spPr bwMode="auto">
            <a:xfrm>
              <a:off x="467544" y="0"/>
              <a:ext cx="8181334" cy="66693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21134377">
              <a:off x="3590378" y="4552253"/>
              <a:ext cx="504056" cy="432048"/>
            </a:xfrm>
            <a:prstGeom prst="rect">
              <a:avLst/>
            </a:prstGeom>
            <a:noFill/>
            <a:ln w="28575">
              <a:solidFill>
                <a:srgbClr val="67F2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80624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2</cp:revision>
  <dcterms:created xsi:type="dcterms:W3CDTF">2016-06-23T21:56:32Z</dcterms:created>
  <dcterms:modified xsi:type="dcterms:W3CDTF">2016-06-24T15:57:56Z</dcterms:modified>
</cp:coreProperties>
</file>